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80" r:id="rId3"/>
    <p:sldId id="271" r:id="rId4"/>
    <p:sldId id="279" r:id="rId5"/>
    <p:sldId id="281" r:id="rId6"/>
    <p:sldId id="282" r:id="rId7"/>
    <p:sldId id="278" r:id="rId8"/>
    <p:sldId id="257" r:id="rId9"/>
    <p:sldId id="269" r:id="rId10"/>
    <p:sldId id="274" r:id="rId11"/>
    <p:sldId id="275" r:id="rId12"/>
    <p:sldId id="260" r:id="rId13"/>
    <p:sldId id="273" r:id="rId14"/>
    <p:sldId id="285" r:id="rId15"/>
    <p:sldId id="259" r:id="rId16"/>
    <p:sldId id="263" r:id="rId17"/>
    <p:sldId id="262" r:id="rId18"/>
    <p:sldId id="261" r:id="rId19"/>
    <p:sldId id="258" r:id="rId20"/>
    <p:sldId id="276" r:id="rId21"/>
    <p:sldId id="277" r:id="rId22"/>
    <p:sldId id="283" r:id="rId23"/>
    <p:sldId id="265" r:id="rId24"/>
    <p:sldId id="264" r:id="rId25"/>
    <p:sldId id="267" r:id="rId26"/>
    <p:sldId id="284" r:id="rId2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8B1C-5FCB-4CDF-B078-57DB339E7C87}" type="datetimeFigureOut">
              <a:rPr lang="zh-CN" altLang="en-US" smtClean="0"/>
              <a:pPr/>
              <a:t>2017/5/24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0B004-FEC5-431A-8378-B3A4875744D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8B1C-5FCB-4CDF-B078-57DB339E7C87}" type="datetimeFigureOut">
              <a:rPr lang="zh-CN" altLang="en-US" smtClean="0"/>
              <a:pPr/>
              <a:t>2017/5/24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0B004-FEC5-431A-8378-B3A4875744D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8B1C-5FCB-4CDF-B078-57DB339E7C87}" type="datetimeFigureOut">
              <a:rPr lang="zh-CN" altLang="en-US" smtClean="0"/>
              <a:pPr/>
              <a:t>2017/5/24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0B004-FEC5-431A-8378-B3A4875744D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8B1C-5FCB-4CDF-B078-57DB339E7C87}" type="datetimeFigureOut">
              <a:rPr lang="zh-CN" altLang="en-US" smtClean="0"/>
              <a:pPr/>
              <a:t>2017/5/24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0B004-FEC5-431A-8378-B3A4875744D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8B1C-5FCB-4CDF-B078-57DB339E7C87}" type="datetimeFigureOut">
              <a:rPr lang="zh-CN" altLang="en-US" smtClean="0"/>
              <a:pPr/>
              <a:t>2017/5/24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0B004-FEC5-431A-8378-B3A4875744D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8B1C-5FCB-4CDF-B078-57DB339E7C87}" type="datetimeFigureOut">
              <a:rPr lang="zh-CN" altLang="en-US" smtClean="0"/>
              <a:pPr/>
              <a:t>2017/5/24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0B004-FEC5-431A-8378-B3A4875744D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8B1C-5FCB-4CDF-B078-57DB339E7C87}" type="datetimeFigureOut">
              <a:rPr lang="zh-CN" altLang="en-US" smtClean="0"/>
              <a:pPr/>
              <a:t>2017/5/24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0B004-FEC5-431A-8378-B3A4875744D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8B1C-5FCB-4CDF-B078-57DB339E7C87}" type="datetimeFigureOut">
              <a:rPr lang="zh-CN" altLang="en-US" smtClean="0"/>
              <a:pPr/>
              <a:t>2017/5/24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0B004-FEC5-431A-8378-B3A4875744D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8B1C-5FCB-4CDF-B078-57DB339E7C87}" type="datetimeFigureOut">
              <a:rPr lang="zh-CN" altLang="en-US" smtClean="0"/>
              <a:pPr/>
              <a:t>2017/5/24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0B004-FEC5-431A-8378-B3A4875744D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8B1C-5FCB-4CDF-B078-57DB339E7C87}" type="datetimeFigureOut">
              <a:rPr lang="zh-CN" altLang="en-US" smtClean="0"/>
              <a:pPr/>
              <a:t>2017/5/24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0B004-FEC5-431A-8378-B3A4875744D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8B1C-5FCB-4CDF-B078-57DB339E7C87}" type="datetimeFigureOut">
              <a:rPr lang="zh-CN" altLang="en-US" smtClean="0"/>
              <a:pPr/>
              <a:t>2017/5/24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0B004-FEC5-431A-8378-B3A4875744D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F8B1C-5FCB-4CDF-B078-57DB339E7C87}" type="datetimeFigureOut">
              <a:rPr lang="zh-CN" altLang="en-US" smtClean="0"/>
              <a:pPr/>
              <a:t>2017/5/24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0B004-FEC5-431A-8378-B3A4875744D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6626" name="Picture 2" descr="C:\Users\DB\AppData\Roaming\Tencent\Users\1369429834\QQ\WinTemp\RichOle\K(@~B{AB2]D7~]U%RZIW4Y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05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3" descr="C:\Users\DB\AppData\Roaming\Tencent\Users\1369429834\QQ\WinTemp\RichOle\B]U}MZ$E43EC11$VRI{`1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8863035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92480" cy="668389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 descr="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0"/>
            <a:ext cx="9129059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 descr="C:\Users\DB\AppData\Roaming\Tencent\Users\1369429834\QQ\WinTemp\RichOle\K44{UFUFI@5~4G7JU7M2KE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92480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7" name="Picture 3" descr="C:\Users\DB\AppData\Roaming\Tencent\Users\1369429834\QQ\WinTemp\RichOle\2PX)}UNF{58%[KH~2X6F8I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8950983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8640"/>
            <a:ext cx="9144000" cy="6790544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217" name="Picture 1" descr="C:\Users\DB\AppData\Roaming\Tencent\Users\1369429834\QQ\WinTemp\RichOle\FE[_XOE}}KAO$6XODC{5X6V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43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033225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216024"/>
            <a:ext cx="8834966" cy="659735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0"/>
            <a:ext cx="8736169" cy="638132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6865" name="Picture 1" descr="C:\Users\DB\AppData\Roaming\Tencent\Users\1369429834\QQ\WinTemp\RichOle\8S@C9BW7UE61TEA7[LB6TY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55582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5" name="Picture 1" descr="C:\Users\DB\AppData\Roaming\Tencent\Users\1369429834\QQ\WinTemp\RichOle\6`%TOL%WW23_59`3Z2~I1R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575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3793" name="Picture 1" descr="C:\Users\DB\AppData\Roaming\Tencent\Users\1369429834\QQ\WinTemp\RichOle\IMF7`19MC0DUIU8QH8(@$(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01337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9937" name="Picture 1" descr="C:\Users\DB\AppData\Roaming\Tencent\Users\1369429834\QQ\WinTemp\RichOle\%T0SECBONDMAJO(_C6DK(1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92480" cy="6654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88640"/>
            <a:ext cx="8547484" cy="6525344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2" name="Picture 2" descr="C:\Users\DB\AppData\Roaming\Tencent\Users\1369429834\QQ\WinTemp\RichOle\EO09})`XRUCNCLQ__QTAFO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67888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49" name="Picture 1" descr="C:\Users\DB\AppData\Roaming\Tencent\Users\1369429834\QQ\WinTemp\RichOle\(OJ~MF(Z{NM5{X[LZQDTI8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48464" cy="68291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61" name="Picture 1" descr="C:\Users\DB\AppData\Roaming\Tencent\Users\1369429834\QQ\WinTemp\RichOle\]10P]IU4}PJ0YNOX0{O2N_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6960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3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0648"/>
            <a:ext cx="8532440" cy="63613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4817" name="Picture 1" descr="C:\Users\DB\AppData\Roaming\Tencent\Users\1369429834\QQ\WinTemp\RichOle\2$`]%CIO%A{GOOK[C3_W[S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8806157" cy="6597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1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0"/>
            <a:ext cx="8549949" cy="652534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7889" name="Picture 1" descr="C:\Users\DB\AppData\Roaming\Tencent\Users\1369429834\QQ\WinTemp\RichOle\E_2P6%B[[Q773`O_BFXU`T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8384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1" descr="C:\Users\DB\AppData\Roaming\Tencent\Users\1369429834\QQ\WinTemp\RichOle\M7(P]C}@86E1C`{@7`J}MO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8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016" y="44624"/>
            <a:ext cx="8892480" cy="675711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1" descr="C:\Users\DB\AppData\Roaming\Tencent\Users\1369429834\QQ\WinTemp\RichOle\(}H)EGPIII2T7)XRHCS3NOQ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6458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0</Words>
  <Application>Microsoft Office PowerPoint</Application>
  <PresentationFormat>全屏显示(4:3)</PresentationFormat>
  <Paragraphs>0</Paragraphs>
  <Slides>26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JIM TU</dc:creator>
  <cp:lastModifiedBy>JIM TU</cp:lastModifiedBy>
  <cp:revision>18</cp:revision>
  <dcterms:created xsi:type="dcterms:W3CDTF">2017-05-24T09:53:50Z</dcterms:created>
  <dcterms:modified xsi:type="dcterms:W3CDTF">2017-05-24T11:31:55Z</dcterms:modified>
</cp:coreProperties>
</file>